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0" r:id="rId3"/>
    <p:sldId id="257" r:id="rId4"/>
    <p:sldId id="258" r:id="rId5"/>
    <p:sldId id="260" r:id="rId6"/>
    <p:sldId id="259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6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292F1-AB18-4BDF-92DD-4FB43E75BD18}" type="datetimeFigureOut">
              <a:rPr lang="ru-RU" smtClean="0"/>
              <a:pPr/>
              <a:t>12.12.2021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22090-85F4-427A-B317-25D687E7BC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486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447DA17-4AEA-4DDA-B3F0-7C9278FCBDC1}" type="datetime1">
              <a:rPr lang="ru-RU" smtClean="0"/>
              <a:pPr/>
              <a:t>12.12.2021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217FC20-985C-4C28-85A5-EF895F346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5FF3-82A0-479A-A54A-5EC1D7D41DAA}" type="datetime1">
              <a:rPr lang="ru-RU" smtClean="0"/>
              <a:pPr/>
              <a:t>12.12.2021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FC20-985C-4C28-85A5-EF895F346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8E82-02B9-49F4-A3F9-DDF71AD6B580}" type="datetime1">
              <a:rPr lang="ru-RU" smtClean="0"/>
              <a:pPr/>
              <a:t>12.12.2021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FC20-985C-4C28-85A5-EF895F346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7700F4-6CAD-4BF8-8159-51DCA85E5075}" type="datetime1">
              <a:rPr lang="ru-RU" smtClean="0"/>
              <a:pPr/>
              <a:t>12.12.2021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17FC20-985C-4C28-85A5-EF895F346F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5F0357C-DCB8-4DAA-BC85-8C07CCBCD032}" type="datetime1">
              <a:rPr lang="ru-RU" smtClean="0"/>
              <a:pPr/>
              <a:t>12.12.2021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217FC20-985C-4C28-85A5-EF895F346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789E-B218-429C-9A97-60D1D899C68F}" type="datetime1">
              <a:rPr lang="ru-RU" smtClean="0"/>
              <a:pPr/>
              <a:t>12.12.2021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FC20-985C-4C28-85A5-EF895F346F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A73F-A063-4FB5-ACBD-E825ED9D8898}" type="datetime1">
              <a:rPr lang="ru-RU" smtClean="0"/>
              <a:pPr/>
              <a:t>12.12.2021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FC20-985C-4C28-85A5-EF895F346F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D515A4-9DB5-4E69-BFED-DD28C20025EC}" type="datetime1">
              <a:rPr lang="ru-RU" smtClean="0"/>
              <a:pPr/>
              <a:t>12.12.2021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17FC20-985C-4C28-85A5-EF895F346F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F284-FBEF-4D6E-A765-6D6E70A6AA32}" type="datetime1">
              <a:rPr lang="ru-RU" smtClean="0"/>
              <a:pPr/>
              <a:t>12.12.2021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FC20-985C-4C28-85A5-EF895F346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0D9E938-2FFA-4969-84C9-67130FE1FB64}" type="datetime1">
              <a:rPr lang="ru-RU" smtClean="0"/>
              <a:pPr/>
              <a:t>12.12.2021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17FC20-985C-4C28-85A5-EF895F346F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A23D8B-C130-449A-8C87-3A8DFABF75B1}" type="datetime1">
              <a:rPr lang="ru-RU" smtClean="0"/>
              <a:pPr/>
              <a:t>12.12.2021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17FC20-985C-4C28-85A5-EF895F346F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F94596B-F605-4EC2-B461-0209741DEFDA}" type="datetime1">
              <a:rPr lang="ru-RU" smtClean="0"/>
              <a:pPr/>
              <a:t>12.12.2021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217FC20-985C-4C28-85A5-EF895F346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1001fact.ru/2012/02/kakuyu-zadachu-po-informatike-pchely-reshayut-effektivnej-sovremennyx-evm/" TargetMode="External"/><Relationship Id="rId3" Type="http://schemas.openxmlformats.org/officeDocument/2006/relationships/hyperlink" Target="http://ru.wikipedia.org/wiki/%CA%EE%EC%EC%E8%E2%EE%FF%E6%B8%F0" TargetMode="External"/><Relationship Id="rId7" Type="http://schemas.openxmlformats.org/officeDocument/2006/relationships/hyperlink" Target="http://www.bugaga.ru/news/thisday/1146721444-programmers-day.html" TargetMode="External"/><Relationship Id="rId2" Type="http://schemas.openxmlformats.org/officeDocument/2006/relationships/hyperlink" Target="http://ru.wikipedia.org/wiki/%CF%F0%EE%E3%F0%E0%EC%EC%E8%F1%F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C2%E5%E1-%EA%E0%EC%E5%F0%E0" TargetMode="External"/><Relationship Id="rId11" Type="http://schemas.openxmlformats.org/officeDocument/2006/relationships/slide" Target="slide2.xml"/><Relationship Id="rId5" Type="http://schemas.openxmlformats.org/officeDocument/2006/relationships/hyperlink" Target="http://shkolazhizni.ru/archive/0/n-7999/" TargetMode="External"/><Relationship Id="rId10" Type="http://schemas.openxmlformats.org/officeDocument/2006/relationships/hyperlink" Target="http://muzey-factov.ru/tag/bankruptcy" TargetMode="External"/><Relationship Id="rId4" Type="http://schemas.openxmlformats.org/officeDocument/2006/relationships/hyperlink" Target="http://ru.wikipedia.org/wiki/%C3%E5%E9%F2%F1,_%C1%E8%EB%EB" TargetMode="External"/><Relationship Id="rId9" Type="http://schemas.openxmlformats.org/officeDocument/2006/relationships/hyperlink" Target="http://uspehvbiznese.ru/logotip-apple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476672"/>
            <a:ext cx="7380312" cy="108550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Интересные факты в информатике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FC20-985C-4C28-85A5-EF895F346F96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491880" y="1556792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Презентация к уроку информатики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1124745"/>
            <a:ext cx="889248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Когда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Ларри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Пейдж и Сергей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придумывали название новой поисковой системы, они захотели выразить в нём огромное количество информации, которое система способна обрабатывать. Их коллега предложил слово, которым в математике называется число из единицы со ста последующими нулями. Тут же он проверил доменное имя на занятость и, обнаружив, что оно свободно, зарегистрировал. При этом в написании слова он сделал ошибку.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Поэтому название поисковой системы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Google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005064"/>
            <a:ext cx="48482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403648" y="260648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История названия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FC20-985C-4C28-85A5-EF895F346F96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660232" y="6165304"/>
            <a:ext cx="14454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Содержание.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6712"/>
            <a:ext cx="88924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Наверное, самый известный логотип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Apple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это разноцветное яблоко. Сейчас именно он считается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винтажным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ретро-знаком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Apple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хотя официально первым было далеко не яблоко. На самом первом логотипе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Apple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был изображен Исаак Ньютон, сидящий под яблоней — незамысловатый сюжет легенды про открытие сэром Исааком силы всемирного тяготения.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391297"/>
            <a:ext cx="3059385" cy="446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403648" y="260648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История логотипа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Apple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FC20-985C-4C28-85A5-EF895F346F96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660232" y="6165304"/>
            <a:ext cx="14454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Содержание.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1" name="Рисунок 16" descr="0011-017-Drevnerusskij-alfav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284984"/>
            <a:ext cx="1944216" cy="2749927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1605280"/>
            <a:ext cx="882047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Первые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яндексовые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компьютеры называли буквами старого русского алфавита – «аз», «буки», «веди» и т.д. В рабочие моменты это звучало так: «земля упала», «на добре кончилось место». Потом русский алфавит кончился, в течение недели шла дискуссия, какой алфавит будет следующим.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 стал Армянский алфавит.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260648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Яндексовые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компьютеры.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FC20-985C-4C28-85A5-EF895F346F96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660232" y="6165304"/>
            <a:ext cx="14454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Содержание.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1268760"/>
            <a:ext cx="882047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Одна американская супружеская пара в 1992 году прошла процедуру банкротства, однако из банка снова пришло напоминание о долге. Банк извинился, списав ошибку на автоматическую программу компьютера, но после извинений рассылка напоминаний не прекратилась. Рассмотрев жалобу супругов, судья по банкротству вынес решение оштрафовать компьютер. Изъятием 50 МБ постоянной и 10 МБ оперативной памяти.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C:\Users\Пользователь\AppData\Local\Microsoft\Windows\Temporary Internet Files\Content.Word\s1010474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005064"/>
            <a:ext cx="252028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03648" y="260648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Штраф для компьютера.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FC20-985C-4C28-85A5-EF895F346F96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660232" y="6165304"/>
            <a:ext cx="14454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Содержание.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FC20-985C-4C28-85A5-EF895F346F96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475656" y="260648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Глоссарий.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836712"/>
            <a:ext cx="874846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Программи́ст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специалист, занимающийся написанием и корректировкой программ для компьютеров (любых вычислительных устройств), то есть программированием.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Коммивояжёр (фр.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commis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voyageur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— разъездной сбытовой посредник, который, перемещаясь по рынку, выполняет роль простого посредника или действует по поручению своего клиента (продавца)[1]; разъездной торговый агент какой-либо фирмы, предлагающий покупателям товары по образцам и каталогам.</a:t>
            </a:r>
          </a:p>
          <a:p>
            <a:pPr marL="342900" indent="-342900" algn="just"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Уи́льям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Ге́нри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Гейтс III (англ.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William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Henry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Gates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III; 28 октября 1955, Сиэтл), более известный как Билл Гейтс (англ.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Bill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Gates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американский предприниматель и общественный деятель, филантроп, один из создателей (совместно с Полом Алленом) и крупнейший акционер компании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Microsoft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До июня 2008 года являлся руководителем компании, после ухода с поста остался в должности её неисполнительного председателя совета директоров. Также является сопредседателем благотворительного Фонда Билла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Мелинды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Гейтс.</a:t>
            </a:r>
          </a:p>
          <a:p>
            <a:pPr marL="342900" indent="-342900" algn="just"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Веб-камера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(также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вебкамера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— малоразмерная цифровая видео или фотокамера, способная в реальном времени фиксировать изображения, предназначенные для дальнейшей передачи по сети Интернет (в программах типа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Skype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Instant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Messenger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в любом другом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видеоприложении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indent="-342900" algn="just">
              <a:buAutoNum type="arabicPeriod"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660232" y="6165304"/>
            <a:ext cx="14454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Содержание.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FC20-985C-4C28-85A5-EF895F346F96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124745"/>
            <a:ext cx="7926191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http://ru.wikipedia.org/wiki/%CF%F0%EE%E3%F0%E0%EC%EC%E8%F1%F2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http://ru.wikipedia.org/wiki/%CA%EE%EC%EC%E8%E2%EE%FF%E6%B8%F0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http://ru.wikipedia.org/wiki/%C3%E5%E9%F2%F1,_%C1%E8%EB%EB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http://shkolazhizni.ru/archive/0/n-7999/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http://ru.wikipedia.org/wiki/%C2%E5%E1-%EA%E0%EC%E5%F0%E0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http://www.bugaga.ru/news/thisday/1146721444-programmers-day.html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http://1001fact.ru/2012/02/kakuyu-zadachu-po-informatike-pchely-reshayut-effektivnej-sovremennyx-evm/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9"/>
              </a:rPr>
              <a:t>http://uspehvbiznese.ru/logotip-apple/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10"/>
              </a:rPr>
              <a:t>http://muzey-factov.ru/tag/bankruptcy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75656" y="260648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Список источников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60232" y="6165304"/>
            <a:ext cx="14454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11" action="ppaction://hlinksldjump"/>
              </a:rPr>
              <a:t>Содержание.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FC20-985C-4C28-85A5-EF895F346F9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764704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Профессиональный праздник программистов.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Связь между пчелами и современным компьютером.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Разные названия символа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@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Первая работа Билла Гейтса.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Первый смайлик.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Первое появление слова 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Spam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».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Первая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веб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 – камера.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История названия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Google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История логотипа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Apple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11" action="ppaction://hlinksldjump"/>
              </a:rPr>
              <a:t>Яндексовые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11" action="ppaction://hlinksldjump"/>
              </a:rPr>
              <a:t> компьютеры.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12" action="ppaction://hlinksldjump"/>
              </a:rPr>
              <a:t>Штраф для компьютера.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13" action="ppaction://hlinksldjump"/>
              </a:rPr>
              <a:t>Глоссарий.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14" action="ppaction://hlinksldjump"/>
              </a:rPr>
              <a:t>Список источников.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436510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6064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Содержание.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052736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День программиста — профессиональный праздник программистов, отмечаемый на 256-й день года (для программиста это 255-й день года или 0xFF-ный в 16-ричной системе счисления, так как счёт начинается с нуля). Число 256 (28) выбрано потому, что это количество чисел, которое можно выразить с помощью восьмиразрядного байта. И также это максимальная степень числа 2, которая меньше 365 (дней в году). В невисокосный год данный праздник выпадает на 13 сентября, a в високосный год на 12 сентября.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:\конкурс\chiste_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509120"/>
            <a:ext cx="252028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03648" y="260648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Профессиональный праздник программистов.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FC20-985C-4C28-85A5-EF895F346F96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660232" y="6165304"/>
            <a:ext cx="14454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Содержание.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84785"/>
            <a:ext cx="8964488" cy="2232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Научные исследования показали, что обычные пчелы владеют быстрым и эффективным способом нахождения оптимального маршрута. После купирования цветков, расположенных в разных местах, пчела совершает дополнительный облет и возвращается к колонии, самым коротким путем. Таким образом, получается, что эти высокоорганизованные насекомые справляются с задачей коммивояжера из информатики, намного быстрей, чем современные мощнейшие компьютеры, тратящие на её решение больше суток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005064"/>
            <a:ext cx="3600400" cy="2401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403648" y="260648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Связь между пчелами и современным компьютером.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FC20-985C-4C28-85A5-EF895F346F9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660232" y="6165304"/>
            <a:ext cx="14454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Содержание.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09" name="Рисунок 5" descr="76829467_12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365104"/>
            <a:ext cx="2955878" cy="2088232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90872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качестве разделителя для имени пользователя и сервера электронной почты используется символ @. Символ @ в разных странах называют по-разному: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700808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России -  называют собакой;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Болгария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кльомба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маймунско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 («обезьяна А»);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Нидерланды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apenstaartje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(«обезьяний хвостик»);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Израиль –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штрудель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Польша – обезьяний хвост, обезьянье ухо, скрепка, обезьяна;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Италия –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chiocciola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– улитка;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Америка, Финляндия – кошка;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Китай, Тайвань – мышонок.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260648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Разные названия символа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FC20-985C-4C28-85A5-EF895F346F96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660232" y="6165304"/>
            <a:ext cx="14454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Содержание.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844824"/>
            <a:ext cx="89644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Билл Гейтс учился в самой привилегированной школе Сиэтла, где он смог развить свои навыки программирования на школьном миникомпьютере. В тринадцать лет Билл написал свою первую программу на языке программирования BASIC, которая называлась «Крестики нолики».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:\конкурс\7ce61bf28f304080e3d781985270903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645024"/>
            <a:ext cx="302433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03648" y="260648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Первая работа Билла Гейтса.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FC20-985C-4C28-85A5-EF895F346F9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660232" y="6165304"/>
            <a:ext cx="14454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Содержание.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72817"/>
            <a:ext cx="89644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История первого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смайла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начинается довольно просто. Первая эмоция, которая была передана в 1979 году электронным путем принадлежит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Кевину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Макензи.  Она была не очень похожа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лицо и выглядела так «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поэтому спустя три года Скотт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Фэхлман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создал “ : – ) ” 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Смайл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который стал нормой. </a:t>
            </a:r>
          </a:p>
        </p:txBody>
      </p:sp>
      <p:pic>
        <p:nvPicPr>
          <p:cNvPr id="3" name="Рисунок 2" descr="H:\конкурс\emoticon1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717032"/>
            <a:ext cx="223224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03648" y="260648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Первый смайлик.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FC20-985C-4C28-85A5-EF895F346F96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660232" y="6165304"/>
            <a:ext cx="14454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Содержание.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836712"/>
            <a:ext cx="8964488" cy="3816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Первоначально слово «SPAM» появилось в 1936 г. Оно расшифровывалось как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SPiced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hAM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(острая ветчина) и было товарным знаком для мясных консервов компании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Hormel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Foods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Corporation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(англ.)русск. — острого колбасного фарша из свинины.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 Второй мировой войны остались огромные запасы данных консервов, изготовленные для снабжения во время войны не только американских солдат, но и солдат союзников по программе ленд-лиза. Для того, чтобы сбыть свою продукцию не первой свежести, компания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Hormel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Foods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провела первую в своем роде рекламную кампанию. Слово «SPAM» бросалось в глаза на каждом углу, с витрин всех дешёвых магазинов, оно было написано на бортах автобусов и трамваев. Это слово можно было прочесть на фасадах домов и в газетах. Реклама консервов «SPAM» беспрерывно транслировалась по радио.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:\конкурс\tushenka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653136"/>
            <a:ext cx="259228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03648" y="260648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Первое появление слова «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Spam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FC20-985C-4C28-85A5-EF895F346F96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660232" y="6165304"/>
            <a:ext cx="14454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Содержание.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56792"/>
            <a:ext cx="8964488" cy="1656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Первая в истории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веб-камера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была запущена в 1991 году и показывала кофеварку в Троянской комнате Кембриджского университета. Сейчас она не работает, поскольку была отключена 22 августа 2001 года. Последний фотоснимок, сделанный этой камерой, ещё можно видеть на её домашней странице в Интернете.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C:\Users\Пользователь\Desktop\конкурс\KingsCollegeChapelWe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717032"/>
            <a:ext cx="338437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03648" y="260648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Первая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веб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камера.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FC20-985C-4C28-85A5-EF895F346F96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660232" y="6165304"/>
            <a:ext cx="14454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Содержание.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222</TotalTime>
  <Words>1162</Words>
  <Application>Microsoft Office PowerPoint</Application>
  <PresentationFormat>Экран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Интересные факты в информатике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Интересные факты в информатике</dc:title>
  <dc:creator>Пользователь</dc:creator>
  <cp:lastModifiedBy>RePack by Diakov</cp:lastModifiedBy>
  <cp:revision>35</cp:revision>
  <dcterms:created xsi:type="dcterms:W3CDTF">2013-09-24T09:24:02Z</dcterms:created>
  <dcterms:modified xsi:type="dcterms:W3CDTF">2021-12-12T04:10:48Z</dcterms:modified>
</cp:coreProperties>
</file>